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0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60" y="84"/>
      </p:cViewPr>
      <p:guideLst>
        <p:guide orient="horz" pos="20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393F-6C30-4F3C-B5CE-49C49C645144}" type="datetimeFigureOut">
              <a:rPr lang="bg-BG" smtClean="0"/>
              <a:t>19.8.2015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7FA-0BB6-4BFA-AC1E-EA3B7CE24E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644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393F-6C30-4F3C-B5CE-49C49C645144}" type="datetimeFigureOut">
              <a:rPr lang="bg-BG" smtClean="0"/>
              <a:t>19.8.2015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7FA-0BB6-4BFA-AC1E-EA3B7CE24E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664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393F-6C30-4F3C-B5CE-49C49C645144}" type="datetimeFigureOut">
              <a:rPr lang="bg-BG" smtClean="0"/>
              <a:t>19.8.2015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7FA-0BB6-4BFA-AC1E-EA3B7CE24E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275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393F-6C30-4F3C-B5CE-49C49C645144}" type="datetimeFigureOut">
              <a:rPr lang="bg-BG" smtClean="0"/>
              <a:t>19.8.2015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7FA-0BB6-4BFA-AC1E-EA3B7CE24E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134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393F-6C30-4F3C-B5CE-49C49C645144}" type="datetimeFigureOut">
              <a:rPr lang="bg-BG" smtClean="0"/>
              <a:t>19.8.2015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7FA-0BB6-4BFA-AC1E-EA3B7CE24E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579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393F-6C30-4F3C-B5CE-49C49C645144}" type="datetimeFigureOut">
              <a:rPr lang="bg-BG" smtClean="0"/>
              <a:t>19.8.2015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7FA-0BB6-4BFA-AC1E-EA3B7CE24E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520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393F-6C30-4F3C-B5CE-49C49C645144}" type="datetimeFigureOut">
              <a:rPr lang="bg-BG" smtClean="0"/>
              <a:t>19.8.2015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7FA-0BB6-4BFA-AC1E-EA3B7CE24E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084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393F-6C30-4F3C-B5CE-49C49C645144}" type="datetimeFigureOut">
              <a:rPr lang="bg-BG" smtClean="0"/>
              <a:t>19.8.2015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7FA-0BB6-4BFA-AC1E-EA3B7CE24E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189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393F-6C30-4F3C-B5CE-49C49C645144}" type="datetimeFigureOut">
              <a:rPr lang="bg-BG" smtClean="0"/>
              <a:t>19.8.2015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7FA-0BB6-4BFA-AC1E-EA3B7CE24E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89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393F-6C30-4F3C-B5CE-49C49C645144}" type="datetimeFigureOut">
              <a:rPr lang="bg-BG" smtClean="0"/>
              <a:t>19.8.2015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7FA-0BB6-4BFA-AC1E-EA3B7CE24E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780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393F-6C30-4F3C-B5CE-49C49C645144}" type="datetimeFigureOut">
              <a:rPr lang="bg-BG" smtClean="0"/>
              <a:t>19.8.2015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7FA-0BB6-4BFA-AC1E-EA3B7CE24E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078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393F-6C30-4F3C-B5CE-49C49C645144}" type="datetimeFigureOut">
              <a:rPr lang="bg-BG" smtClean="0"/>
              <a:t>19.8.2015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217FA-0BB6-4BFA-AC1E-EA3B7CE24EA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149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артина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Картина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артина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артина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-297"/>
            <a:ext cx="640135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Office тем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тем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тем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0</Words>
  <Application>Microsoft Office PowerPoint</Application>
  <PresentationFormat>Презентация на цял екран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30</vt:i4>
      </vt:variant>
    </vt:vector>
  </HeadingPairs>
  <TitlesOfParts>
    <vt:vector size="34" baseType="lpstr">
      <vt:lpstr>Calibri</vt:lpstr>
      <vt:lpstr>Calibri Light</vt:lpstr>
      <vt:lpstr>Arial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Marusya Eneva</dc:creator>
  <cp:keywords>азбука в цветя Маруся Енева</cp:keywords>
  <cp:lastModifiedBy>Marusya Eneva</cp:lastModifiedBy>
  <cp:revision>44</cp:revision>
  <dcterms:created xsi:type="dcterms:W3CDTF">2014-09-09T10:51:49Z</dcterms:created>
  <dcterms:modified xsi:type="dcterms:W3CDTF">2015-08-19T16:16:30Z</dcterms:modified>
  <cp:category>education</cp:category>
</cp:coreProperties>
</file>